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FB5CFD-F8E1-4323-BABF-487040CA1095}" v="843" dt="2023-12-06T20:17:44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Mørk stil 2 – utheving 5 / uthev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7BAF1814-FC5D-FAD8-D152-0A4D8D7BB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61158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kern="1200" err="1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Mål</a:t>
            </a:r>
            <a:endParaRPr lang="en-US" kern="1200" err="1">
              <a:solidFill>
                <a:schemeClr val="bg2">
                  <a:lumMod val="50000"/>
                </a:schemeClr>
              </a:solidFill>
              <a:latin typeface="+mj-lt"/>
              <a:cs typeface="Calibri Light"/>
            </a:endParaRPr>
          </a:p>
        </p:txBody>
      </p:sp>
      <p:graphicFrame>
        <p:nvGraphicFramePr>
          <p:cNvPr id="5" name="Plassholder for innhold 4">
            <a:extLst>
              <a:ext uri="{FF2B5EF4-FFF2-40B4-BE49-F238E27FC236}">
                <a16:creationId xmlns:a16="http://schemas.microsoft.com/office/drawing/2014/main" id="{64C7C198-6959-E84A-9BC5-EFA81E53F92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5255365"/>
              </p:ext>
            </p:extLst>
          </p:nvPr>
        </p:nvGraphicFramePr>
        <p:xfrm>
          <a:off x="1143824" y="1393062"/>
          <a:ext cx="9908627" cy="463927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9221424">
                  <a:extLst>
                    <a:ext uri="{9D8B030D-6E8A-4147-A177-3AD203B41FA5}">
                      <a16:colId xmlns:a16="http://schemas.microsoft.com/office/drawing/2014/main" val="3931186905"/>
                    </a:ext>
                  </a:extLst>
                </a:gridCol>
                <a:gridCol w="687203">
                  <a:extLst>
                    <a:ext uri="{9D8B030D-6E8A-4147-A177-3AD203B41FA5}">
                      <a16:colId xmlns:a16="http://schemas.microsoft.com/office/drawing/2014/main" val="2871012250"/>
                    </a:ext>
                  </a:extLst>
                </a:gridCol>
              </a:tblGrid>
              <a:tr h="591953">
                <a:tc>
                  <a:txBody>
                    <a:bodyPr/>
                    <a:lstStyle/>
                    <a:p>
                      <a:pPr algn="l"/>
                      <a:r>
                        <a:rPr lang="nb-NO" sz="28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Jeg kan...</a:t>
                      </a:r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2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720595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237252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119156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884466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1803778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b-NO" sz="1800" dirty="0"/>
                    </a:p>
                  </a:txBody>
                  <a:tcPr marL="148046" marR="148046" marT="74023" marB="74023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066958"/>
                  </a:ext>
                </a:extLst>
              </a:tr>
              <a:tr h="67455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nb-NO" sz="1800" dirty="0"/>
                    </a:p>
                  </a:txBody>
                  <a:tcPr marL="148046" marR="148046" marT="74022" marB="74022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endParaRPr lang="nb-NO" sz="2800" dirty="0"/>
                    </a:p>
                  </a:txBody>
                  <a:tcPr marL="148046" marR="148046" marT="74022" marB="74022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7738633"/>
                  </a:ext>
                </a:extLst>
              </a:tr>
            </a:tbl>
          </a:graphicData>
        </a:graphic>
      </p:graphicFrame>
      <p:pic>
        <p:nvPicPr>
          <p:cNvPr id="7" name="Grafikk 6" descr="Avmerking med heldekkende fyll">
            <a:extLst>
              <a:ext uri="{FF2B5EF4-FFF2-40B4-BE49-F238E27FC236}">
                <a16:creationId xmlns:a16="http://schemas.microsoft.com/office/drawing/2014/main" id="{7407BE25-9877-0B84-9706-12401ACB7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61320" y="1907087"/>
            <a:ext cx="455114" cy="46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33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F3D773A8-9D42-E1E2-2151-98C103340B1D}"/>
              </a:ext>
            </a:extLst>
          </p:cNvPr>
          <p:cNvSpPr txBox="1"/>
          <p:nvPr/>
        </p:nvSpPr>
        <p:spPr>
          <a:xfrm>
            <a:off x="274925" y="664542"/>
            <a:ext cx="2511729" cy="30008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50000"/>
              </a:lnSpc>
            </a:pPr>
            <a:r>
              <a:rPr lang="nb-NO" b="1" dirty="0">
                <a:cs typeface="Calibri" panose="020F0502020204030204"/>
              </a:rPr>
              <a:t>Fagstoff:</a:t>
            </a:r>
            <a:endParaRPr lang="nb-NO"/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C7195F70-3720-94AC-9D90-4DCA59F0B0B5}"/>
              </a:ext>
            </a:extLst>
          </p:cNvPr>
          <p:cNvSpPr txBox="1"/>
          <p:nvPr/>
        </p:nvSpPr>
        <p:spPr>
          <a:xfrm>
            <a:off x="419757" y="5240242"/>
            <a:ext cx="11767071" cy="12464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nb-NO" sz="1400" b="1">
                <a:cs typeface="Calibri"/>
              </a:rPr>
              <a:t>1 Bli kjent med nytt tema, ord og begreper</a:t>
            </a:r>
            <a:endParaRPr lang="nb-NO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211FAB82-B093-6E8A-6DB6-00AE602829C4}"/>
              </a:ext>
            </a:extLst>
          </p:cNvPr>
          <p:cNvSpPr txBox="1"/>
          <p:nvPr/>
        </p:nvSpPr>
        <p:spPr>
          <a:xfrm>
            <a:off x="1715928" y="3994770"/>
            <a:ext cx="10473150" cy="1246495"/>
          </a:xfrm>
          <a:prstGeom prst="rect">
            <a:avLst/>
          </a:prstGeom>
          <a:solidFill>
            <a:schemeClr val="bg2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nb-NO" sz="1400" b="1" dirty="0">
                <a:cs typeface="Calibri"/>
              </a:rPr>
              <a:t>2 Øv på nytt tema, ord og begreper</a:t>
            </a:r>
            <a:endParaRPr lang="nb-NO" dirty="0"/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AD269003-F6B0-0676-175B-E8219D91822A}"/>
              </a:ext>
            </a:extLst>
          </p:cNvPr>
          <p:cNvSpPr txBox="1"/>
          <p:nvPr/>
        </p:nvSpPr>
        <p:spPr>
          <a:xfrm>
            <a:off x="3369560" y="2755725"/>
            <a:ext cx="8829109" cy="12464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nb-NO" sz="1400" b="1" dirty="0">
                <a:cs typeface="Calibri"/>
              </a:rPr>
              <a:t>3 Bruk nye ord og begreper</a:t>
            </a:r>
            <a:endParaRPr lang="nb-NO" b="1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7229700D-2654-5FC0-8AE9-BCBAA09EA465}"/>
              </a:ext>
            </a:extLst>
          </p:cNvPr>
          <p:cNvSpPr txBox="1"/>
          <p:nvPr/>
        </p:nvSpPr>
        <p:spPr>
          <a:xfrm>
            <a:off x="4851784" y="1328017"/>
            <a:ext cx="7337294" cy="143116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nb-NO" sz="1400" b="1" dirty="0">
                <a:cs typeface="Calibri"/>
              </a:rPr>
              <a:t>4 valgfrie aktiviteter i temaet</a:t>
            </a:r>
          </a:p>
          <a:p>
            <a:pPr>
              <a:lnSpc>
                <a:spcPct val="150000"/>
              </a:lnSpc>
            </a:pPr>
            <a:endParaRPr lang="nb-NO" sz="1400" b="1" dirty="0">
              <a:cs typeface="Calibri"/>
            </a:endParaRPr>
          </a:p>
          <a:p>
            <a:pPr>
              <a:lnSpc>
                <a:spcPct val="150000"/>
              </a:lnSpc>
            </a:pPr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CF69F443-80C7-E7A7-A5DF-15A7BAD3D7EF}"/>
              </a:ext>
            </a:extLst>
          </p:cNvPr>
          <p:cNvSpPr txBox="1"/>
          <p:nvPr/>
        </p:nvSpPr>
        <p:spPr>
          <a:xfrm>
            <a:off x="5942180" y="-3488"/>
            <a:ext cx="6256489" cy="13388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nb-NO" sz="1400" b="1" dirty="0">
                <a:cs typeface="Calibri" panose="020F0502020204030204"/>
              </a:rPr>
              <a:t>5 Utforsk og presenter temaet og bruk nye ord og begreper</a:t>
            </a:r>
            <a:endParaRPr lang="nb-NO" b="1" dirty="0"/>
          </a:p>
          <a:p>
            <a:pPr>
              <a:lnSpc>
                <a:spcPct val="150000"/>
              </a:lnSpc>
            </a:pPr>
            <a:endParaRPr lang="nb-NO" sz="1400" dirty="0">
              <a:cs typeface="Calibri" panose="020F0502020204030204"/>
            </a:endParaRPr>
          </a:p>
          <a:p>
            <a:pPr>
              <a:lnSpc>
                <a:spcPct val="150000"/>
              </a:lnSpc>
            </a:pPr>
            <a:endParaRPr lang="nb-NO" sz="1400" dirty="0">
              <a:cs typeface="Calibri" panose="020F0502020204030204"/>
            </a:endParaRPr>
          </a:p>
          <a:p>
            <a:endParaRPr lang="nb-NO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96151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5326dff-e474-4493-9ffc-55584edcbce2" xsi:nil="true"/>
    <lcf76f155ced4ddcb4097134ff3c332f xmlns="77052dfb-ca53-4986-abdc-1d781349e71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C3692C18BBA0A488A8C621768F66DB8" ma:contentTypeVersion="17" ma:contentTypeDescription="Opprett et nytt dokument." ma:contentTypeScope="" ma:versionID="7a774ceec991c69ca4de9334107649e9">
  <xsd:schema xmlns:xsd="http://www.w3.org/2001/XMLSchema" xmlns:xs="http://www.w3.org/2001/XMLSchema" xmlns:p="http://schemas.microsoft.com/office/2006/metadata/properties" xmlns:ns2="77052dfb-ca53-4986-abdc-1d781349e71b" xmlns:ns3="45326dff-e474-4493-9ffc-55584edcbce2" targetNamespace="http://schemas.microsoft.com/office/2006/metadata/properties" ma:root="true" ma:fieldsID="06b7c35a0524b64bd767e981b6dac829" ns2:_="" ns3:_="">
    <xsd:import namespace="77052dfb-ca53-4986-abdc-1d781349e71b"/>
    <xsd:import namespace="45326dff-e474-4493-9ffc-55584edcbc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052dfb-ca53-4986-abdc-1d781349e7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6ceb8393-8439-4cff-a23d-229ebaaa34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326dff-e474-4493-9ffc-55584edcbce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9d8021b-983f-47e8-a1ce-ad70f9f18522}" ma:internalName="TaxCatchAll" ma:showField="CatchAllData" ma:web="45326dff-e474-4493-9ffc-55584edcbc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7A3FB7-E048-4F6B-BE42-DD1E20E459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C66A4B-18E5-4B87-890F-EFB778080DAF}">
  <ds:schemaRefs>
    <ds:schemaRef ds:uri="http://schemas.microsoft.com/office/2006/metadata/properties"/>
    <ds:schemaRef ds:uri="http://schemas.microsoft.com/office/infopath/2007/PartnerControls"/>
    <ds:schemaRef ds:uri="45326dff-e474-4493-9ffc-55584edcbce2"/>
    <ds:schemaRef ds:uri="77052dfb-ca53-4986-abdc-1d781349e71b"/>
  </ds:schemaRefs>
</ds:datastoreItem>
</file>

<file path=customXml/itemProps3.xml><?xml version="1.0" encoding="utf-8"?>
<ds:datastoreItem xmlns:ds="http://schemas.openxmlformats.org/officeDocument/2006/customXml" ds:itemID="{1056A453-2796-405D-97E6-2A6ECE9DA2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052dfb-ca53-4986-abdc-1d781349e71b"/>
    <ds:schemaRef ds:uri="45326dff-e474-4493-9ffc-55584edcbc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47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Mål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 Olaug Horverak</dc:creator>
  <cp:lastModifiedBy>May Olaug Horverak</cp:lastModifiedBy>
  <cp:revision>169</cp:revision>
  <dcterms:created xsi:type="dcterms:W3CDTF">2013-07-15T20:26:40Z</dcterms:created>
  <dcterms:modified xsi:type="dcterms:W3CDTF">2024-01-04T12:22:24Z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0x0101009C3692C18BBA0A488A8C621768F66DB8</vt:lpwstr>
  </property>
  <property fmtid="{D5CDD505-2E9C-101B-9397-08002B2CF9AE}" pid="3" name="MediaServiceImageTags">
    <vt:lpwstr/>
  </property>
</Properties>
</file>