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6EAF9-3D3D-4CCD-9F36-0E9B4D7111CE}" v="13" dt="2024-01-05T13:08:45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Mørk stil 2 – utheving 5 / uthev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 Olaug Horverak" userId="a7850010-3044-4b4d-9f15-38caa34ae48c" providerId="ADAL" clId="{64B6EAF9-3D3D-4CCD-9F36-0E9B4D7111CE}"/>
    <pc:docChg chg="undo custSel addSld delSld modSld sldOrd">
      <pc:chgData name="May Olaug Horverak" userId="a7850010-3044-4b4d-9f15-38caa34ae48c" providerId="ADAL" clId="{64B6EAF9-3D3D-4CCD-9F36-0E9B4D7111CE}" dt="2024-01-05T13:08:47.241" v="2830"/>
      <pc:docMkLst>
        <pc:docMk/>
      </pc:docMkLst>
      <pc:sldChg chg="addSp delSp modSp add del mod ord setBg delDesignElem">
        <pc:chgData name="May Olaug Horverak" userId="a7850010-3044-4b4d-9f15-38caa34ae48c" providerId="ADAL" clId="{64B6EAF9-3D3D-4CCD-9F36-0E9B4D7111CE}" dt="2024-01-05T13:08:47.241" v="2830"/>
        <pc:sldMkLst>
          <pc:docMk/>
          <pc:sldMk cId="1671330470" sldId="256"/>
        </pc:sldMkLst>
        <pc:spChg chg="mod">
          <ac:chgData name="May Olaug Horverak" userId="a7850010-3044-4b4d-9f15-38caa34ae48c" providerId="ADAL" clId="{64B6EAF9-3D3D-4CCD-9F36-0E9B4D7111CE}" dt="2024-01-05T12:57:52.319" v="2823" actId="20577"/>
          <ac:spMkLst>
            <pc:docMk/>
            <pc:sldMk cId="1671330470" sldId="256"/>
            <ac:spMk id="2" creationId="{7BAF1814-FC5D-FAD8-D152-0A4D8D7BB50E}"/>
          </ac:spMkLst>
        </pc:spChg>
        <pc:spChg chg="add mod">
          <ac:chgData name="May Olaug Horverak" userId="a7850010-3044-4b4d-9f15-38caa34ae48c" providerId="ADAL" clId="{64B6EAF9-3D3D-4CCD-9F36-0E9B4D7111CE}" dt="2024-01-05T12:14:04.029" v="2790" actId="114"/>
          <ac:spMkLst>
            <pc:docMk/>
            <pc:sldMk cId="1671330470" sldId="256"/>
            <ac:spMk id="3" creationId="{D4B5F101-4144-3B2E-F23E-E2C678766DE7}"/>
          </ac:spMkLst>
        </pc:spChg>
        <pc:spChg chg="add del mod">
          <ac:chgData name="May Olaug Horverak" userId="a7850010-3044-4b4d-9f15-38caa34ae48c" providerId="ADAL" clId="{64B6EAF9-3D3D-4CCD-9F36-0E9B4D7111CE}" dt="2024-01-05T12:57:45.470" v="2800" actId="478"/>
          <ac:spMkLst>
            <pc:docMk/>
            <pc:sldMk cId="1671330470" sldId="256"/>
            <ac:spMk id="4" creationId="{189DED64-B0C3-A384-D071-FAECF4E770E5}"/>
          </ac:spMkLst>
        </pc:spChg>
        <pc:spChg chg="del">
          <ac:chgData name="May Olaug Horverak" userId="a7850010-3044-4b4d-9f15-38caa34ae48c" providerId="ADAL" clId="{64B6EAF9-3D3D-4CCD-9F36-0E9B4D7111CE}" dt="2024-01-05T13:08:45.289" v="2828"/>
          <ac:spMkLst>
            <pc:docMk/>
            <pc:sldMk cId="1671330470" sldId="256"/>
            <ac:spMk id="18" creationId="{955A2079-FA98-4876-80F0-72364A7D2EA4}"/>
          </ac:spMkLst>
        </pc:spChg>
        <pc:graphicFrameChg chg="mod modGraphic">
          <ac:chgData name="May Olaug Horverak" userId="a7850010-3044-4b4d-9f15-38caa34ae48c" providerId="ADAL" clId="{64B6EAF9-3D3D-4CCD-9F36-0E9B4D7111CE}" dt="2024-01-05T12:14:26.578" v="2796" actId="14734"/>
          <ac:graphicFrameMkLst>
            <pc:docMk/>
            <pc:sldMk cId="1671330470" sldId="256"/>
            <ac:graphicFrameMk id="5" creationId="{64C7C198-6959-E84A-9BC5-EFA81E53F924}"/>
          </ac:graphicFrameMkLst>
        </pc:graphicFrameChg>
        <pc:picChg chg="del mod">
          <ac:chgData name="May Olaug Horverak" userId="a7850010-3044-4b4d-9f15-38caa34ae48c" providerId="ADAL" clId="{64B6EAF9-3D3D-4CCD-9F36-0E9B4D7111CE}" dt="2024-01-05T12:06:52.607" v="2335" actId="478"/>
          <ac:picMkLst>
            <pc:docMk/>
            <pc:sldMk cId="1671330470" sldId="256"/>
            <ac:picMk id="7" creationId="{7407BE25-9877-0B84-9706-12401ACB751C}"/>
          </ac:picMkLst>
        </pc:picChg>
      </pc:sldChg>
      <pc:sldChg chg="addSp delSp modSp mod">
        <pc:chgData name="May Olaug Horverak" userId="a7850010-3044-4b4d-9f15-38caa34ae48c" providerId="ADAL" clId="{64B6EAF9-3D3D-4CCD-9F36-0E9B4D7111CE}" dt="2024-01-05T13:08:41.163" v="2826"/>
        <pc:sldMkLst>
          <pc:docMk/>
          <pc:sldMk cId="2268126876" sldId="258"/>
        </pc:sldMkLst>
        <pc:spChg chg="add mod">
          <ac:chgData name="May Olaug Horverak" userId="a7850010-3044-4b4d-9f15-38caa34ae48c" providerId="ADAL" clId="{64B6EAF9-3D3D-4CCD-9F36-0E9B4D7111CE}" dt="2024-01-05T12:13:58.321" v="2789" actId="115"/>
          <ac:spMkLst>
            <pc:docMk/>
            <pc:sldMk cId="2268126876" sldId="258"/>
            <ac:spMk id="2" creationId="{769EBED3-3841-CE5F-C70E-B2B17863D69A}"/>
          </ac:spMkLst>
        </pc:spChg>
        <pc:spChg chg="add del mod">
          <ac:chgData name="May Olaug Horverak" userId="a7850010-3044-4b4d-9f15-38caa34ae48c" providerId="ADAL" clId="{64B6EAF9-3D3D-4CCD-9F36-0E9B4D7111CE}" dt="2024-01-05T13:08:41.163" v="2826"/>
          <ac:spMkLst>
            <pc:docMk/>
            <pc:sldMk cId="2268126876" sldId="258"/>
            <ac:spMk id="3" creationId="{DBCCBEE0-7C6F-44D9-CB49-35BA6287BF02}"/>
          </ac:spMkLst>
        </pc:spChg>
        <pc:spChg chg="del mod">
          <ac:chgData name="May Olaug Horverak" userId="a7850010-3044-4b4d-9f15-38caa34ae48c" providerId="ADAL" clId="{64B6EAF9-3D3D-4CCD-9F36-0E9B4D7111CE}" dt="2024-01-05T12:01:46.042" v="2165" actId="21"/>
          <ac:spMkLst>
            <pc:docMk/>
            <pc:sldMk cId="2268126876" sldId="258"/>
            <ac:spMk id="6" creationId="{0639F994-8658-AF8E-45D0-18F5B8CAA07F}"/>
          </ac:spMkLst>
        </pc:spChg>
        <pc:graphicFrameChg chg="mod modGraphic">
          <ac:chgData name="May Olaug Horverak" userId="a7850010-3044-4b4d-9f15-38caa34ae48c" providerId="ADAL" clId="{64B6EAF9-3D3D-4CCD-9F36-0E9B4D7111CE}" dt="2024-01-05T12:15:04.961" v="2798" actId="20577"/>
          <ac:graphicFrameMkLst>
            <pc:docMk/>
            <pc:sldMk cId="2268126876" sldId="258"/>
            <ac:graphicFrameMk id="4" creationId="{8FD32CEE-B6E9-B5DD-E735-6CC201981C24}"/>
          </ac:graphicFrameMkLst>
        </pc:graphicFrameChg>
      </pc:sldChg>
      <pc:sldChg chg="new del">
        <pc:chgData name="May Olaug Horverak" userId="a7850010-3044-4b4d-9f15-38caa34ae48c" providerId="ADAL" clId="{64B6EAF9-3D3D-4CCD-9F36-0E9B4D7111CE}" dt="2024-01-05T11:58:26.459" v="1919" actId="47"/>
        <pc:sldMkLst>
          <pc:docMk/>
          <pc:sldMk cId="1915608156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AF1814-FC5D-FAD8-D152-0A4D8D7B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49643"/>
            <a:ext cx="6915150" cy="172617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kern="1200" dirty="0" err="1">
                <a:latin typeface="+mj-lt"/>
                <a:cs typeface="Calibri Light"/>
              </a:rPr>
              <a:t>Mål</a:t>
            </a:r>
            <a:r>
              <a:rPr lang="en-US" b="1" kern="1200" dirty="0">
                <a:latin typeface="+mj-lt"/>
                <a:cs typeface="Calibri Light"/>
              </a:rPr>
              <a:t> </a:t>
            </a:r>
            <a:r>
              <a:rPr lang="en-US" b="1" kern="1200" dirty="0" err="1">
                <a:latin typeface="+mj-lt"/>
                <a:cs typeface="Calibri Light"/>
              </a:rPr>
              <a:t>og</a:t>
            </a:r>
            <a:r>
              <a:rPr lang="en-US" b="1" kern="1200" dirty="0">
                <a:latin typeface="+mj-lt"/>
                <a:cs typeface="Calibri Light"/>
              </a:rPr>
              <a:t> </a:t>
            </a:r>
            <a:r>
              <a:rPr lang="en-US" b="1" kern="1200" dirty="0" err="1">
                <a:latin typeface="+mj-lt"/>
                <a:cs typeface="Calibri Light"/>
              </a:rPr>
              <a:t>evaluering</a:t>
            </a:r>
            <a:r>
              <a:rPr lang="en-US" b="1" kern="1200" dirty="0">
                <a:latin typeface="+mj-lt"/>
                <a:cs typeface="Calibri Light"/>
              </a:rPr>
              <a:t> </a:t>
            </a:r>
            <a:br>
              <a:rPr lang="en-US" kern="1200" dirty="0">
                <a:latin typeface="+mj-lt"/>
                <a:cs typeface="Calibri Light"/>
              </a:rPr>
            </a:br>
            <a:br>
              <a:rPr lang="en-US" kern="1200" dirty="0">
                <a:latin typeface="+mj-lt"/>
                <a:cs typeface="Calibri Light"/>
              </a:rPr>
            </a:br>
            <a:r>
              <a:rPr lang="en-US" sz="4000" kern="1200" dirty="0" err="1">
                <a:latin typeface="+mj-lt"/>
                <a:cs typeface="Calibri Light"/>
              </a:rPr>
              <a:t>Periode</a:t>
            </a:r>
            <a:r>
              <a:rPr lang="en-US" sz="4000" kern="1200" dirty="0">
                <a:latin typeface="+mj-lt"/>
                <a:cs typeface="Calibri Light"/>
              </a:rPr>
              <a:t>:___________________</a:t>
            </a:r>
            <a:br>
              <a:rPr lang="en-US" sz="4000" kern="1200" dirty="0">
                <a:latin typeface="+mj-lt"/>
                <a:cs typeface="Calibri Light"/>
              </a:rPr>
            </a:br>
            <a:r>
              <a:rPr lang="en-US" sz="4000" kern="1200" dirty="0" err="1">
                <a:latin typeface="+mj-lt"/>
                <a:cs typeface="Calibri Light"/>
              </a:rPr>
              <a:t>Fokusområde</a:t>
            </a:r>
            <a:r>
              <a:rPr lang="en-US" sz="4000" kern="1200" dirty="0">
                <a:latin typeface="+mj-lt"/>
                <a:cs typeface="Calibri Light"/>
              </a:rPr>
              <a:t>:__________________</a:t>
            </a:r>
            <a:br>
              <a:rPr lang="en-US" kern="1200" dirty="0">
                <a:latin typeface="+mj-lt"/>
                <a:cs typeface="Calibri Light"/>
              </a:rPr>
            </a:br>
            <a:endParaRPr lang="en-US" kern="1200" dirty="0">
              <a:latin typeface="+mj-lt"/>
              <a:cs typeface="Calibri Light"/>
            </a:endParaRP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64C7C198-6959-E84A-9BC5-EFA81E53F92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52400" y="2785856"/>
          <a:ext cx="6915150" cy="376210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6115050">
                  <a:extLst>
                    <a:ext uri="{9D8B030D-6E8A-4147-A177-3AD203B41FA5}">
                      <a16:colId xmlns:a16="http://schemas.microsoft.com/office/drawing/2014/main" val="39311869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871012250"/>
                    </a:ext>
                  </a:extLst>
                </a:gridCol>
              </a:tblGrid>
              <a:tr h="591953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Mine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læringsmål</a:t>
                      </a:r>
                      <a:endParaRPr lang="nb-NO" sz="2000" dirty="0">
                        <a:solidFill>
                          <a:schemeClr val="tx1"/>
                        </a:solidFill>
                      </a:endParaRPr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2000" dirty="0">
                          <a:solidFill>
                            <a:schemeClr val="tx1"/>
                          </a:solidFill>
                        </a:rPr>
                        <a:t>Jeg kan</a:t>
                      </a:r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20595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4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237252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4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119156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  <a:p>
                      <a:pPr algn="l"/>
                      <a:endParaRPr lang="nb-NO" sz="14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4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884466"/>
                  </a:ext>
                </a:extLst>
              </a:tr>
            </a:tbl>
          </a:graphicData>
        </a:graphic>
      </p:graphicFrame>
      <p:sp>
        <p:nvSpPr>
          <p:cNvPr id="3" name="TekstSylinder 2">
            <a:extLst>
              <a:ext uri="{FF2B5EF4-FFF2-40B4-BE49-F238E27FC236}">
                <a16:creationId xmlns:a16="http://schemas.microsoft.com/office/drawing/2014/main" id="{D4B5F101-4144-3B2E-F23E-E2C678766DE7}"/>
              </a:ext>
            </a:extLst>
          </p:cNvPr>
          <p:cNvSpPr txBox="1"/>
          <p:nvPr/>
        </p:nvSpPr>
        <p:spPr>
          <a:xfrm>
            <a:off x="7364281" y="4005597"/>
            <a:ext cx="4527939" cy="25423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</a:pPr>
            <a:r>
              <a:rPr lang="nb-NO" b="1" i="1" dirty="0">
                <a:cs typeface="Calibri" panose="020F0502020204030204"/>
              </a:rPr>
              <a:t>Loggspørsmål SAMM: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var viktig å lære i denne perioden?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har jeg lært?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er fortsatt vanskelig?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trenger jeg fokus på videre?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Hvordan skal jeg jobbe med det?</a:t>
            </a:r>
            <a:endParaRPr lang="nb-NO" dirty="0">
              <a:cs typeface="Calibri" panose="020F0502020204030204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9F8AE5FC-1ED7-4E0C-FDCE-CBCEB1FCEE61}"/>
              </a:ext>
            </a:extLst>
          </p:cNvPr>
          <p:cNvSpPr txBox="1"/>
          <p:nvPr/>
        </p:nvSpPr>
        <p:spPr>
          <a:xfrm>
            <a:off x="7364281" y="870226"/>
            <a:ext cx="4527939" cy="29578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</a:pPr>
            <a:r>
              <a:rPr lang="nb-NO" b="1" i="1" dirty="0">
                <a:cs typeface="Calibri" panose="020F0502020204030204"/>
              </a:rPr>
              <a:t>SAMM i planleggingsfase: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er viktig for meg å lære?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er jeg allerede god på?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er vanskelig?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trenger jeg fokus på å lære?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nb-NO" b="1" dirty="0">
                <a:cs typeface="Calibri" panose="020F0502020204030204"/>
              </a:rPr>
              <a:t>Hva konkret kan jeg gjøre for å jobbe med fokusområdene mine?</a:t>
            </a:r>
            <a:endParaRPr lang="nb-NO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7133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8FD32CEE-B6E9-B5DD-E735-6CC201981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73294"/>
              </p:ext>
            </p:extLst>
          </p:nvPr>
        </p:nvGraphicFramePr>
        <p:xfrm>
          <a:off x="686637" y="16747"/>
          <a:ext cx="11501626" cy="6589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886">
                  <a:extLst>
                    <a:ext uri="{9D8B030D-6E8A-4147-A177-3AD203B41FA5}">
                      <a16:colId xmlns:a16="http://schemas.microsoft.com/office/drawing/2014/main" val="762100370"/>
                    </a:ext>
                  </a:extLst>
                </a:gridCol>
                <a:gridCol w="1446230">
                  <a:extLst>
                    <a:ext uri="{9D8B030D-6E8A-4147-A177-3AD203B41FA5}">
                      <a16:colId xmlns:a16="http://schemas.microsoft.com/office/drawing/2014/main" val="3487007603"/>
                    </a:ext>
                  </a:extLst>
                </a:gridCol>
                <a:gridCol w="1350724">
                  <a:extLst>
                    <a:ext uri="{9D8B030D-6E8A-4147-A177-3AD203B41FA5}">
                      <a16:colId xmlns:a16="http://schemas.microsoft.com/office/drawing/2014/main" val="3288006751"/>
                    </a:ext>
                  </a:extLst>
                </a:gridCol>
                <a:gridCol w="1391654">
                  <a:extLst>
                    <a:ext uri="{9D8B030D-6E8A-4147-A177-3AD203B41FA5}">
                      <a16:colId xmlns:a16="http://schemas.microsoft.com/office/drawing/2014/main" val="745957405"/>
                    </a:ext>
                  </a:extLst>
                </a:gridCol>
                <a:gridCol w="5662132">
                  <a:extLst>
                    <a:ext uri="{9D8B030D-6E8A-4147-A177-3AD203B41FA5}">
                      <a16:colId xmlns:a16="http://schemas.microsoft.com/office/drawing/2014/main" val="747450699"/>
                    </a:ext>
                  </a:extLst>
                </a:gridCol>
              </a:tblGrid>
              <a:tr h="102036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Presenter det du har lært (muntlig eller skriftlig):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Fortell om det du har jobbet med denne uken og hva du har lært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 en presentasjon over erfaringer fra praksis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Sammenlign med lignende praksis fra hjemlandet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Lærelogg (bruk SAMM-spørsmål 1-5)</a:t>
                      </a:r>
                    </a:p>
                    <a:p>
                      <a:pPr marL="0" indent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21916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Valgfrie aktiviteter:</a:t>
                      </a:r>
                      <a:endParaRPr lang="nb-NO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Spør hva kollegene heter og hva de gjør på fritida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Skrive CV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Skrive jobbsøknad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Øve på jobbintervju (i samarbeid med andre)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Samle på uttrykk fra praksis som du lurer på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887631"/>
                  </a:ext>
                </a:extLst>
              </a:tr>
              <a:tr h="139211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3. 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Bruk nye ord og begreper: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marR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,Sans-Serif"/>
                        <a:buChar char="-"/>
                      </a:pPr>
                      <a:r>
                        <a:rPr lang="nb-NO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Øv på å lese tekstene du har valgt</a:t>
                      </a:r>
                    </a:p>
                    <a:p>
                      <a:pPr marL="285750" marR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,Sans-Serif"/>
                        <a:buChar char="-"/>
                      </a:pPr>
                      <a:r>
                        <a:rPr lang="nb-NO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Skriv nøkkelord fra teksten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,Sans-Serif"/>
                        <a:buChar char="-"/>
                      </a:pPr>
                      <a:r>
                        <a:rPr lang="nb-NO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Samtal med en medelev om bildene du har tatt på din praksis </a:t>
                      </a:r>
                      <a:endParaRPr lang="nb-NO" sz="140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48873"/>
                  </a:ext>
                </a:extLst>
              </a:tr>
              <a:tr h="102580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Øv på </a:t>
                      </a:r>
                      <a:r>
                        <a:rPr lang="nb-NO" sz="14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tema, ord og begreper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dirty="0">
                          <a:effectLst/>
                          <a:latin typeface="Calibri"/>
                        </a:rPr>
                        <a:t>Øv på uttale, rettskriving og forståelse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Finn ut om ordene er lydrette eller ikke-lydrette (uttales de som de skrives eller ikke?)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dirty="0">
                          <a:effectLst/>
                          <a:latin typeface="Calibri"/>
                        </a:rPr>
                        <a:t>Lag begrepskart over 1-3 av ordene du øver på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88566"/>
                  </a:ext>
                </a:extLst>
              </a:tr>
              <a:tr h="1025809">
                <a:tc gridSpan="5">
                  <a:txBody>
                    <a:bodyPr/>
                    <a:lstStyle/>
                    <a:p>
                      <a:pPr marL="0" indent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600"/>
                        <a:buFont typeface="Calibri" panose="020B0604020202020204" pitchFamily="34" charset="0"/>
                        <a:buNone/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Bli kjent med nytt: tema, ord og begreper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Velg tekster å lese som er relevante for din praksis:_________________________________________________________________________________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 5 bilder av ting på arbeidsplassen din. Finn ut hva de heter på norsk. 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Jeg velger å øve på følgende ord og uttrykk knyttet til praksis (minst 10):________________________________________________________________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nb-NO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___________________________________________________________________________________________________________________________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809340"/>
                  </a:ext>
                </a:extLst>
              </a:tr>
            </a:tbl>
          </a:graphicData>
        </a:graphic>
      </p:graphicFrame>
      <p:sp>
        <p:nvSpPr>
          <p:cNvPr id="2" name="TekstSylinder 1">
            <a:extLst>
              <a:ext uri="{FF2B5EF4-FFF2-40B4-BE49-F238E27FC236}">
                <a16:creationId xmlns:a16="http://schemas.microsoft.com/office/drawing/2014/main" id="{769EBED3-3841-CE5F-C70E-B2B17863D69A}"/>
              </a:ext>
            </a:extLst>
          </p:cNvPr>
          <p:cNvSpPr txBox="1"/>
          <p:nvPr/>
        </p:nvSpPr>
        <p:spPr>
          <a:xfrm>
            <a:off x="144332" y="188197"/>
            <a:ext cx="3494218" cy="37888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</a:pPr>
            <a:r>
              <a:rPr lang="nb-NO" b="1" i="1" dirty="0">
                <a:cs typeface="Calibri" panose="020F0502020204030204"/>
              </a:rPr>
              <a:t>Fokusområde språklæring i praksis: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b-NO" b="1" dirty="0">
                <a:cs typeface="Calibri" panose="020F0502020204030204"/>
              </a:rPr>
              <a:t>Min praksisplass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b-NO" b="1" dirty="0">
                <a:cs typeface="Calibri" panose="020F0502020204030204"/>
              </a:rPr>
              <a:t>Arbeidsoppgaver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b-NO" b="1" dirty="0">
                <a:cs typeface="Calibri" panose="020F0502020204030204"/>
              </a:rPr>
              <a:t>Utstyr og verktøy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b-NO" b="1" dirty="0">
                <a:cs typeface="Calibri" panose="020F0502020204030204"/>
              </a:rPr>
              <a:t>Bekledning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b-NO" b="1" dirty="0">
                <a:cs typeface="Calibri" panose="020F0502020204030204"/>
              </a:rPr>
              <a:t>Mat og lunsj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b-NO" b="1" dirty="0">
                <a:cs typeface="Calibri" panose="020F0502020204030204"/>
              </a:rPr>
              <a:t>Pauseprat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b-NO" b="1" dirty="0">
                <a:cs typeface="Calibri" panose="020F0502020204030204"/>
              </a:rPr>
              <a:t>HMS (Helse, miljø og sikkerhet)</a:t>
            </a:r>
          </a:p>
        </p:txBody>
      </p:sp>
    </p:spTree>
    <p:extLst>
      <p:ext uri="{BB962C8B-B14F-4D97-AF65-F5344CB8AC3E}">
        <p14:creationId xmlns:p14="http://schemas.microsoft.com/office/powerpoint/2010/main" val="2268126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3692C18BBA0A488A8C621768F66DB8" ma:contentTypeVersion="17" ma:contentTypeDescription="Opprett et nytt dokument." ma:contentTypeScope="" ma:versionID="7a774ceec991c69ca4de9334107649e9">
  <xsd:schema xmlns:xsd="http://www.w3.org/2001/XMLSchema" xmlns:xs="http://www.w3.org/2001/XMLSchema" xmlns:p="http://schemas.microsoft.com/office/2006/metadata/properties" xmlns:ns2="77052dfb-ca53-4986-abdc-1d781349e71b" xmlns:ns3="45326dff-e474-4493-9ffc-55584edcbce2" targetNamespace="http://schemas.microsoft.com/office/2006/metadata/properties" ma:root="true" ma:fieldsID="06b7c35a0524b64bd767e981b6dac829" ns2:_="" ns3:_="">
    <xsd:import namespace="77052dfb-ca53-4986-abdc-1d781349e71b"/>
    <xsd:import namespace="45326dff-e474-4493-9ffc-55584edcbc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52dfb-ca53-4986-abdc-1d781349e7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6ceb8393-8439-4cff-a23d-229ebaaa34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26dff-e474-4493-9ffc-55584edcb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9d8021b-983f-47e8-a1ce-ad70f9f18522}" ma:internalName="TaxCatchAll" ma:showField="CatchAllData" ma:web="45326dff-e474-4493-9ffc-55584edcbc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326dff-e474-4493-9ffc-55584edcbce2" xsi:nil="true"/>
    <lcf76f155ced4ddcb4097134ff3c332f xmlns="77052dfb-ca53-4986-abdc-1d781349e71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87A3FB7-E048-4F6B-BE42-DD1E20E459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56A453-2796-405D-97E6-2A6ECE9DA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052dfb-ca53-4986-abdc-1d781349e71b"/>
    <ds:schemaRef ds:uri="45326dff-e474-4493-9ffc-55584edcb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C66A4B-18E5-4B87-890F-EFB778080DAF}">
  <ds:schemaRefs>
    <ds:schemaRef ds:uri="http://schemas.microsoft.com/office/2006/metadata/properties"/>
    <ds:schemaRef ds:uri="http://schemas.microsoft.com/office/infopath/2007/PartnerControls"/>
    <ds:schemaRef ds:uri="77052dfb-ca53-4986-abdc-1d781349e71b"/>
    <ds:schemaRef ds:uri="http://purl.org/dc/terms/"/>
    <ds:schemaRef ds:uri="http://schemas.microsoft.com/office/2006/documentManagement/types"/>
    <ds:schemaRef ds:uri="45326dff-e474-4493-9ffc-55584edcbce2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332</Words>
  <Application>Microsoft Office PowerPoint</Application>
  <PresentationFormat>Widescreen</PresentationFormat>
  <Paragraphs>54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Calibri,Sans-Serif</vt:lpstr>
      <vt:lpstr>Wingdings</vt:lpstr>
      <vt:lpstr>office theme</vt:lpstr>
      <vt:lpstr>Mål og evaluering   Periode:___________________ Fokusområde:__________________ 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 Olaug Horverak</dc:creator>
  <cp:lastModifiedBy>May Olaug Horverak</cp:lastModifiedBy>
  <cp:revision>286</cp:revision>
  <dcterms:created xsi:type="dcterms:W3CDTF">2013-07-15T20:26:40Z</dcterms:created>
  <dcterms:modified xsi:type="dcterms:W3CDTF">2024-01-05T13:08:53Z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0x0101009C3692C18BBA0A488A8C621768F66DB8</vt:lpwstr>
  </property>
  <property fmtid="{D5CDD505-2E9C-101B-9397-08002B2CF9AE}" pid="3" name="MediaServiceImageTags">
    <vt:lpwstr/>
  </property>
</Properties>
</file>