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0D6EA5-17ED-403C-90B6-3CD54AD0D41C}" v="9" dt="2024-01-05T11:36:09.5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Mørk stil 2 – utheving 5 / utheving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y Olaug Horverak" userId="a7850010-3044-4b4d-9f15-38caa34ae48c" providerId="ADAL" clId="{950D6EA5-17ED-403C-90B6-3CD54AD0D41C}"/>
    <pc:docChg chg="undo custSel addSld delSld modSld">
      <pc:chgData name="May Olaug Horverak" userId="a7850010-3044-4b4d-9f15-38caa34ae48c" providerId="ADAL" clId="{950D6EA5-17ED-403C-90B6-3CD54AD0D41C}" dt="2024-01-05T11:38:21.771" v="391" actId="14100"/>
      <pc:docMkLst>
        <pc:docMk/>
      </pc:docMkLst>
      <pc:sldChg chg="del">
        <pc:chgData name="May Olaug Horverak" userId="a7850010-3044-4b4d-9f15-38caa34ae48c" providerId="ADAL" clId="{950D6EA5-17ED-403C-90B6-3CD54AD0D41C}" dt="2024-01-05T11:34:43.941" v="226" actId="47"/>
        <pc:sldMkLst>
          <pc:docMk/>
          <pc:sldMk cId="1671330470" sldId="256"/>
        </pc:sldMkLst>
      </pc:sldChg>
      <pc:sldChg chg="addSp delSp modSp mod">
        <pc:chgData name="May Olaug Horverak" userId="a7850010-3044-4b4d-9f15-38caa34ae48c" providerId="ADAL" clId="{950D6EA5-17ED-403C-90B6-3CD54AD0D41C}" dt="2024-01-05T11:38:07.616" v="389" actId="1076"/>
        <pc:sldMkLst>
          <pc:docMk/>
          <pc:sldMk cId="2268126876" sldId="258"/>
        </pc:sldMkLst>
        <pc:spChg chg="del">
          <ac:chgData name="May Olaug Horverak" userId="a7850010-3044-4b4d-9f15-38caa34ae48c" providerId="ADAL" clId="{950D6EA5-17ED-403C-90B6-3CD54AD0D41C}" dt="2024-01-05T11:34:48.547" v="227" actId="478"/>
          <ac:spMkLst>
            <pc:docMk/>
            <pc:sldMk cId="2268126876" sldId="258"/>
            <ac:spMk id="6" creationId="{0639F994-8658-AF8E-45D0-18F5B8CAA07F}"/>
          </ac:spMkLst>
        </pc:spChg>
        <pc:spChg chg="add mod">
          <ac:chgData name="May Olaug Horverak" userId="a7850010-3044-4b4d-9f15-38caa34ae48c" providerId="ADAL" clId="{950D6EA5-17ED-403C-90B6-3CD54AD0D41C}" dt="2024-01-05T11:36:23.532" v="294" actId="1076"/>
          <ac:spMkLst>
            <pc:docMk/>
            <pc:sldMk cId="2268126876" sldId="258"/>
            <ac:spMk id="8" creationId="{88EFC83D-FA87-E695-DF78-0F6E6AA7634A}"/>
          </ac:spMkLst>
        </pc:spChg>
        <pc:graphicFrameChg chg="mod modGraphic">
          <ac:chgData name="May Olaug Horverak" userId="a7850010-3044-4b4d-9f15-38caa34ae48c" providerId="ADAL" clId="{950D6EA5-17ED-403C-90B6-3CD54AD0D41C}" dt="2024-01-05T11:38:01.666" v="388" actId="948"/>
          <ac:graphicFrameMkLst>
            <pc:docMk/>
            <pc:sldMk cId="2268126876" sldId="258"/>
            <ac:graphicFrameMk id="4" creationId="{8FD32CEE-B6E9-B5DD-E735-6CC201981C24}"/>
          </ac:graphicFrameMkLst>
        </pc:graphicFrameChg>
        <pc:picChg chg="add del mod">
          <ac:chgData name="May Olaug Horverak" userId="a7850010-3044-4b4d-9f15-38caa34ae48c" providerId="ADAL" clId="{950D6EA5-17ED-403C-90B6-3CD54AD0D41C}" dt="2024-01-05T11:30:50.358" v="14" actId="478"/>
          <ac:picMkLst>
            <pc:docMk/>
            <pc:sldMk cId="2268126876" sldId="258"/>
            <ac:picMk id="3" creationId="{474D5380-FDAE-9E43-5969-C4BBE36C8E15}"/>
          </ac:picMkLst>
        </pc:picChg>
        <pc:picChg chg="add mod">
          <ac:chgData name="May Olaug Horverak" userId="a7850010-3044-4b4d-9f15-38caa34ae48c" providerId="ADAL" clId="{950D6EA5-17ED-403C-90B6-3CD54AD0D41C}" dt="2024-01-05T11:38:07.616" v="389" actId="1076"/>
          <ac:picMkLst>
            <pc:docMk/>
            <pc:sldMk cId="2268126876" sldId="258"/>
            <ac:picMk id="7" creationId="{8C2745DA-6B0F-9D83-2874-BC048FC8268B}"/>
          </ac:picMkLst>
        </pc:picChg>
      </pc:sldChg>
      <pc:sldChg chg="addSp delSp modSp new mod">
        <pc:chgData name="May Olaug Horverak" userId="a7850010-3044-4b4d-9f15-38caa34ae48c" providerId="ADAL" clId="{950D6EA5-17ED-403C-90B6-3CD54AD0D41C}" dt="2024-01-05T11:38:21.771" v="391" actId="14100"/>
        <pc:sldMkLst>
          <pc:docMk/>
          <pc:sldMk cId="2939450548" sldId="259"/>
        </pc:sldMkLst>
        <pc:spChg chg="add del mod">
          <ac:chgData name="May Olaug Horverak" userId="a7850010-3044-4b4d-9f15-38caa34ae48c" providerId="ADAL" clId="{950D6EA5-17ED-403C-90B6-3CD54AD0D41C}" dt="2024-01-05T11:35:22.722" v="233"/>
          <ac:spMkLst>
            <pc:docMk/>
            <pc:sldMk cId="2939450548" sldId="259"/>
            <ac:spMk id="4" creationId="{94AC47CC-D5BB-DC4C-487F-CFAA03A70BC3}"/>
          </ac:spMkLst>
        </pc:spChg>
        <pc:spChg chg="add del">
          <ac:chgData name="May Olaug Horverak" userId="a7850010-3044-4b4d-9f15-38caa34ae48c" providerId="ADAL" clId="{950D6EA5-17ED-403C-90B6-3CD54AD0D41C}" dt="2024-01-05T11:35:28.486" v="236" actId="22"/>
          <ac:spMkLst>
            <pc:docMk/>
            <pc:sldMk cId="2939450548" sldId="259"/>
            <ac:spMk id="6" creationId="{8745AAA6-5127-09E6-36AE-A224B6BFAF69}"/>
          </ac:spMkLst>
        </pc:spChg>
        <pc:graphicFrameChg chg="add del mod">
          <ac:chgData name="May Olaug Horverak" userId="a7850010-3044-4b4d-9f15-38caa34ae48c" providerId="ADAL" clId="{950D6EA5-17ED-403C-90B6-3CD54AD0D41C}" dt="2024-01-05T11:35:22.722" v="233"/>
          <ac:graphicFrameMkLst>
            <pc:docMk/>
            <pc:sldMk cId="2939450548" sldId="259"/>
            <ac:graphicFrameMk id="2" creationId="{7622DAC8-7DEF-A567-B71A-A9B4CD0619E1}"/>
          </ac:graphicFrameMkLst>
        </pc:graphicFrameChg>
        <pc:graphicFrameChg chg="add del mod">
          <ac:chgData name="May Olaug Horverak" userId="a7850010-3044-4b4d-9f15-38caa34ae48c" providerId="ADAL" clId="{950D6EA5-17ED-403C-90B6-3CD54AD0D41C}" dt="2024-01-05T11:35:22.722" v="233"/>
          <ac:graphicFrameMkLst>
            <pc:docMk/>
            <pc:sldMk cId="2939450548" sldId="259"/>
            <ac:graphicFrameMk id="3" creationId="{15C829E1-B4DB-230C-17DA-328DBECDD25B}"/>
          </ac:graphicFrameMkLst>
        </pc:graphicFrameChg>
        <pc:picChg chg="add mod">
          <ac:chgData name="May Olaug Horverak" userId="a7850010-3044-4b4d-9f15-38caa34ae48c" providerId="ADAL" clId="{950D6EA5-17ED-403C-90B6-3CD54AD0D41C}" dt="2024-01-05T11:38:21.771" v="391" actId="14100"/>
          <ac:picMkLst>
            <pc:docMk/>
            <pc:sldMk cId="2939450548" sldId="259"/>
            <ac:picMk id="7" creationId="{C01C68D2-4AF4-55DF-DFC6-7CC1794E04AE}"/>
          </ac:picMkLst>
        </pc:picChg>
      </pc:sldChg>
      <pc:sldChg chg="addSp modSp new mod">
        <pc:chgData name="May Olaug Horverak" userId="a7850010-3044-4b4d-9f15-38caa34ae48c" providerId="ADAL" clId="{950D6EA5-17ED-403C-90B6-3CD54AD0D41C}" dt="2024-01-05T11:36:02.004" v="244" actId="14100"/>
        <pc:sldMkLst>
          <pc:docMk/>
          <pc:sldMk cId="4139468205" sldId="260"/>
        </pc:sldMkLst>
        <pc:spChg chg="add mod">
          <ac:chgData name="May Olaug Horverak" userId="a7850010-3044-4b4d-9f15-38caa34ae48c" providerId="ADAL" clId="{950D6EA5-17ED-403C-90B6-3CD54AD0D41C}" dt="2024-01-05T11:36:02.004" v="244" actId="14100"/>
          <ac:spMkLst>
            <pc:docMk/>
            <pc:sldMk cId="4139468205" sldId="260"/>
            <ac:spMk id="3" creationId="{22E0F9DE-A84E-C4DA-38A1-D32110F6DCA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8FD32CEE-B6E9-B5DD-E735-6CC201981C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927089"/>
              </p:ext>
            </p:extLst>
          </p:nvPr>
        </p:nvGraphicFramePr>
        <p:xfrm>
          <a:off x="686637" y="16747"/>
          <a:ext cx="11501626" cy="6520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0886">
                  <a:extLst>
                    <a:ext uri="{9D8B030D-6E8A-4147-A177-3AD203B41FA5}">
                      <a16:colId xmlns:a16="http://schemas.microsoft.com/office/drawing/2014/main" val="762100370"/>
                    </a:ext>
                  </a:extLst>
                </a:gridCol>
                <a:gridCol w="1446230">
                  <a:extLst>
                    <a:ext uri="{9D8B030D-6E8A-4147-A177-3AD203B41FA5}">
                      <a16:colId xmlns:a16="http://schemas.microsoft.com/office/drawing/2014/main" val="3487007603"/>
                    </a:ext>
                  </a:extLst>
                </a:gridCol>
                <a:gridCol w="1350724">
                  <a:extLst>
                    <a:ext uri="{9D8B030D-6E8A-4147-A177-3AD203B41FA5}">
                      <a16:colId xmlns:a16="http://schemas.microsoft.com/office/drawing/2014/main" val="3288006751"/>
                    </a:ext>
                  </a:extLst>
                </a:gridCol>
                <a:gridCol w="1391654">
                  <a:extLst>
                    <a:ext uri="{9D8B030D-6E8A-4147-A177-3AD203B41FA5}">
                      <a16:colId xmlns:a16="http://schemas.microsoft.com/office/drawing/2014/main" val="745957405"/>
                    </a:ext>
                  </a:extLst>
                </a:gridCol>
                <a:gridCol w="5662132">
                  <a:extLst>
                    <a:ext uri="{9D8B030D-6E8A-4147-A177-3AD203B41FA5}">
                      <a16:colId xmlns:a16="http://schemas.microsoft.com/office/drawing/2014/main" val="747450699"/>
                    </a:ext>
                  </a:extLst>
                </a:gridCol>
              </a:tblGrid>
              <a:tr h="1031003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nb-N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Jeg snakker om hva jeg ser på bildene fra praksis</a:t>
                      </a:r>
                    </a:p>
                    <a:p>
                      <a:pPr marL="285750" indent="-28575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nb-N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Jeg forteller om praksisplassen min.</a:t>
                      </a:r>
                    </a:p>
                    <a:p>
                      <a:pPr marL="285750" indent="-285750" algn="l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nb-NO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Jeg forteller om kollegene mine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21916"/>
                  </a:ext>
                </a:extLst>
              </a:tr>
              <a:tr h="1649342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 algn="l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887631"/>
                  </a:ext>
                </a:extLst>
              </a:tr>
              <a:tr h="1023771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nb-N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Jeg tar 4 bilder av ting i praksis eller andre steder.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nb-N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Jeg spør hva kollegene mine heter og hva de gjør i fritida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nb-N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Jeg husker hva ordene på bildene betyr.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nb-N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Jeg leser side …..................... i HEI! hjemme.</a:t>
                      </a:r>
                      <a:endParaRPr lang="nb-NO" sz="1400" dirty="0"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648873"/>
                  </a:ext>
                </a:extLst>
              </a:tr>
              <a:tr h="1025809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nb-N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Jeg deler ukas ord opp i stavelser.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nb-N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Jeg skriver ukas ord.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nb-N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Jeg skriver i arbeidsbok.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nb-N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Jeg gjør nett-oppgaver til HEI!</a:t>
                      </a:r>
                      <a:endParaRPr lang="nb-NO" sz="1400" b="0" i="0" u="none" strike="noStrike" dirty="0"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688566"/>
                  </a:ext>
                </a:extLst>
              </a:tr>
              <a:tr h="1025809">
                <a:tc gridSpan="5"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nb-N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Jeg forstår ukas ord.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nb-N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Jeg snakker om bildene på side …......................  i HEI!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nb-N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Jeg lytter til side ….........................i HEI!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nb-N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Jeg leser side …….......................i HEI!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nb-N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Jeg snakker om det jeg har lest i HEI!</a:t>
                      </a:r>
                      <a:endParaRPr lang="nb-NO" sz="1400" b="0" i="0" u="none" strike="noStrike" dirty="0"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9809340"/>
                  </a:ext>
                </a:extLst>
              </a:tr>
            </a:tbl>
          </a:graphicData>
        </a:graphic>
      </p:graphicFrame>
      <p:pic>
        <p:nvPicPr>
          <p:cNvPr id="7" name="Bilde 6">
            <a:extLst>
              <a:ext uri="{FF2B5EF4-FFF2-40B4-BE49-F238E27FC236}">
                <a16:creationId xmlns:a16="http://schemas.microsoft.com/office/drawing/2014/main" id="{8C2745DA-6B0F-9D83-2874-BC048FC826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5425" y="1208625"/>
            <a:ext cx="5840125" cy="1343540"/>
          </a:xfrm>
          <a:prstGeom prst="rect">
            <a:avLst/>
          </a:prstGeom>
        </p:spPr>
      </p:pic>
      <p:sp>
        <p:nvSpPr>
          <p:cNvPr id="8" name="TekstSylinder 7">
            <a:extLst>
              <a:ext uri="{FF2B5EF4-FFF2-40B4-BE49-F238E27FC236}">
                <a16:creationId xmlns:a16="http://schemas.microsoft.com/office/drawing/2014/main" id="{88EFC83D-FA87-E695-DF78-0F6E6AA7634A}"/>
              </a:ext>
            </a:extLst>
          </p:cNvPr>
          <p:cNvSpPr txBox="1"/>
          <p:nvPr/>
        </p:nvSpPr>
        <p:spPr>
          <a:xfrm>
            <a:off x="619125" y="533400"/>
            <a:ext cx="3363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Bjørg Kari Aas</a:t>
            </a:r>
          </a:p>
          <a:p>
            <a:r>
              <a:rPr lang="nb-NO" dirty="0"/>
              <a:t>Evje og Hornnes voksenopplæring</a:t>
            </a:r>
          </a:p>
        </p:txBody>
      </p:sp>
    </p:spTree>
    <p:extLst>
      <p:ext uri="{BB962C8B-B14F-4D97-AF65-F5344CB8AC3E}">
        <p14:creationId xmlns:p14="http://schemas.microsoft.com/office/powerpoint/2010/main" val="2268126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C01C68D2-4AF4-55DF-DFC6-7CC1794E04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956" y="314325"/>
            <a:ext cx="10918594" cy="6326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450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22E0F9DE-A84E-C4DA-38A1-D32110F6DCA8}"/>
              </a:ext>
            </a:extLst>
          </p:cNvPr>
          <p:cNvSpPr txBox="1"/>
          <p:nvPr/>
        </p:nvSpPr>
        <p:spPr>
          <a:xfrm>
            <a:off x="1685925" y="1600200"/>
            <a:ext cx="8362950" cy="2376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b-NO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Hva er viktig for deg å lære i uke......?</a:t>
            </a:r>
            <a:endParaRPr lang="nb-N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b-NO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Hva gjorde du bra og hva er du fornøyd med?</a:t>
            </a:r>
            <a:endParaRPr lang="nb-N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b-NO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Hva hindret deg i å gjøre det det du planla i uke.....?</a:t>
            </a:r>
            <a:endParaRPr lang="nb-N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b-NO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Hva vil du ha fokus på neste gang?</a:t>
            </a:r>
            <a:endParaRPr lang="nb-N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b-NO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Hvordan vil du konkret gjennomføre det?</a:t>
            </a:r>
            <a:endParaRPr lang="nb-N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468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5326dff-e474-4493-9ffc-55584edcbce2" xsi:nil="true"/>
    <lcf76f155ced4ddcb4097134ff3c332f xmlns="77052dfb-ca53-4986-abdc-1d781349e71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C3692C18BBA0A488A8C621768F66DB8" ma:contentTypeVersion="17" ma:contentTypeDescription="Opprett et nytt dokument." ma:contentTypeScope="" ma:versionID="7a774ceec991c69ca4de9334107649e9">
  <xsd:schema xmlns:xsd="http://www.w3.org/2001/XMLSchema" xmlns:xs="http://www.w3.org/2001/XMLSchema" xmlns:p="http://schemas.microsoft.com/office/2006/metadata/properties" xmlns:ns2="77052dfb-ca53-4986-abdc-1d781349e71b" xmlns:ns3="45326dff-e474-4493-9ffc-55584edcbce2" targetNamespace="http://schemas.microsoft.com/office/2006/metadata/properties" ma:root="true" ma:fieldsID="06b7c35a0524b64bd767e981b6dac829" ns2:_="" ns3:_="">
    <xsd:import namespace="77052dfb-ca53-4986-abdc-1d781349e71b"/>
    <xsd:import namespace="45326dff-e474-4493-9ffc-55584edcbc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052dfb-ca53-4986-abdc-1d781349e7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Bildemerkelapper" ma:readOnly="false" ma:fieldId="{5cf76f15-5ced-4ddc-b409-7134ff3c332f}" ma:taxonomyMulti="true" ma:sspId="6ceb8393-8439-4cff-a23d-229ebaaa34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326dff-e474-4493-9ffc-55584edcbce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9d8021b-983f-47e8-a1ce-ad70f9f18522}" ma:internalName="TaxCatchAll" ma:showField="CatchAllData" ma:web="45326dff-e474-4493-9ffc-55584edcbc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C66A4B-18E5-4B87-890F-EFB778080DAF}">
  <ds:schemaRefs>
    <ds:schemaRef ds:uri="http://schemas.microsoft.com/office/2006/metadata/properties"/>
    <ds:schemaRef ds:uri="http://schemas.microsoft.com/office/infopath/2007/PartnerControls"/>
    <ds:schemaRef ds:uri="45326dff-e474-4493-9ffc-55584edcbce2"/>
    <ds:schemaRef ds:uri="77052dfb-ca53-4986-abdc-1d781349e71b"/>
  </ds:schemaRefs>
</ds:datastoreItem>
</file>

<file path=customXml/itemProps2.xml><?xml version="1.0" encoding="utf-8"?>
<ds:datastoreItem xmlns:ds="http://schemas.openxmlformats.org/officeDocument/2006/customXml" ds:itemID="{1056A453-2796-405D-97E6-2A6ECE9DA2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052dfb-ca53-4986-abdc-1d781349e71b"/>
    <ds:schemaRef ds:uri="45326dff-e474-4493-9ffc-55584edcbc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7A3FB7-E048-4F6B-BE42-DD1E20E459F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183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 Olaug Horverak</dc:creator>
  <cp:lastModifiedBy>May Olaug Horverak</cp:lastModifiedBy>
  <cp:revision>286</cp:revision>
  <dcterms:created xsi:type="dcterms:W3CDTF">2013-07-15T20:26:40Z</dcterms:created>
  <dcterms:modified xsi:type="dcterms:W3CDTF">2024-01-05T11:38:30Z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0x0101009C3692C18BBA0A488A8C621768F66DB8</vt:lpwstr>
  </property>
  <property fmtid="{D5CDD505-2E9C-101B-9397-08002B2CF9AE}" pid="3" name="MediaServiceImageTags">
    <vt:lpwstr/>
  </property>
</Properties>
</file>