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414542-92FF-42D1-A78A-F7C734506A1F}" v="1" dt="2024-01-29T14:28:03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Mørk stil 2 – utheving 5 / uthev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 Olaug Horverak" userId="a7850010-3044-4b4d-9f15-38caa34ae48c" providerId="ADAL" clId="{3F414542-92FF-42D1-A78A-F7C734506A1F}"/>
    <pc:docChg chg="modSld">
      <pc:chgData name="May Olaug Horverak" userId="a7850010-3044-4b4d-9f15-38caa34ae48c" providerId="ADAL" clId="{3F414542-92FF-42D1-A78A-F7C734506A1F}" dt="2024-01-29T14:28:35.502" v="88" actId="1076"/>
      <pc:docMkLst>
        <pc:docMk/>
      </pc:docMkLst>
      <pc:sldChg chg="addSp modSp mod">
        <pc:chgData name="May Olaug Horverak" userId="a7850010-3044-4b4d-9f15-38caa34ae48c" providerId="ADAL" clId="{3F414542-92FF-42D1-A78A-F7C734506A1F}" dt="2024-01-29T14:28:35.502" v="88" actId="1076"/>
        <pc:sldMkLst>
          <pc:docMk/>
          <pc:sldMk cId="2268126876" sldId="258"/>
        </pc:sldMkLst>
        <pc:spChg chg="add mod">
          <ac:chgData name="May Olaug Horverak" userId="a7850010-3044-4b4d-9f15-38caa34ae48c" providerId="ADAL" clId="{3F414542-92FF-42D1-A78A-F7C734506A1F}" dt="2024-01-29T14:28:35.502" v="88" actId="1076"/>
          <ac:spMkLst>
            <pc:docMk/>
            <pc:sldMk cId="2268126876" sldId="258"/>
            <ac:spMk id="2" creationId="{86165A01-FB06-44B1-8DF2-A6E1AF3FD2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8FD32CEE-B6E9-B5DD-E735-6CC201981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889645"/>
              </p:ext>
            </p:extLst>
          </p:nvPr>
        </p:nvGraphicFramePr>
        <p:xfrm>
          <a:off x="686637" y="16747"/>
          <a:ext cx="11501626" cy="659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0886">
                  <a:extLst>
                    <a:ext uri="{9D8B030D-6E8A-4147-A177-3AD203B41FA5}">
                      <a16:colId xmlns:a16="http://schemas.microsoft.com/office/drawing/2014/main" val="762100370"/>
                    </a:ext>
                  </a:extLst>
                </a:gridCol>
                <a:gridCol w="1446230">
                  <a:extLst>
                    <a:ext uri="{9D8B030D-6E8A-4147-A177-3AD203B41FA5}">
                      <a16:colId xmlns:a16="http://schemas.microsoft.com/office/drawing/2014/main" val="3487007603"/>
                    </a:ext>
                  </a:extLst>
                </a:gridCol>
                <a:gridCol w="1350724">
                  <a:extLst>
                    <a:ext uri="{9D8B030D-6E8A-4147-A177-3AD203B41FA5}">
                      <a16:colId xmlns:a16="http://schemas.microsoft.com/office/drawing/2014/main" val="3288006751"/>
                    </a:ext>
                  </a:extLst>
                </a:gridCol>
                <a:gridCol w="1391654">
                  <a:extLst>
                    <a:ext uri="{9D8B030D-6E8A-4147-A177-3AD203B41FA5}">
                      <a16:colId xmlns:a16="http://schemas.microsoft.com/office/drawing/2014/main" val="745957405"/>
                    </a:ext>
                  </a:extLst>
                </a:gridCol>
                <a:gridCol w="5662132">
                  <a:extLst>
                    <a:ext uri="{9D8B030D-6E8A-4147-A177-3AD203B41FA5}">
                      <a16:colId xmlns:a16="http://schemas.microsoft.com/office/drawing/2014/main" val="747450699"/>
                    </a:ext>
                  </a:extLst>
                </a:gridCol>
              </a:tblGrid>
              <a:tr h="1732919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b="0" i="0" u="none" strike="noStrike" dirty="0">
                          <a:effectLst/>
                          <a:latin typeface="Arial" panose="020B0604020202020204" pitchFamily="34" charset="0"/>
                        </a:rPr>
                        <a:t>Navn: 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Presenter det du har lært i temaet, og reflekter litt over egen læring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Lag en muntlig presentasjon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Fortell til lærer eller klassen hva du har jobbet med (3-4 minutter)</a:t>
                      </a:r>
                    </a:p>
                    <a:p>
                      <a:pPr marL="0" indent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                                                             Ferdig dato _____</a:t>
                      </a:r>
                    </a:p>
                    <a:p>
                      <a:pPr marL="0" indent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Refleksjonssamtale med lærer   (bruk SAMM-spørsmål 1-5)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21916"/>
                  </a:ext>
                </a:extLst>
              </a:tr>
              <a:tr h="1236119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Skriftlig tekst – skriv en tekst om temaet ditt på Teams. </a:t>
                      </a:r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Bruk ordene fra trinn 2 og 3 når du skriver.          </a:t>
                      </a:r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                                                                                                Ferdig dato _____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887631"/>
                  </a:ext>
                </a:extLst>
              </a:tr>
              <a:tr h="144110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 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Jeg visualiserer temaet, og bruker ordene fra trinn 2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tankekart    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begrepskart   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tegnefortelling                                                                                                                             Ferdig dato ________                                                                                        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648873"/>
                  </a:ext>
                </a:extLst>
              </a:tr>
              <a:tr h="110484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Jobb mer med viktige</a:t>
                      </a:r>
                      <a:r>
                        <a:rPr lang="nb-NO" sz="14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ord og begreper 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marR="0" lvl="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Jeg velger ut viktige ord og begreper for å øve på uttale og forståelse.                                                              </a:t>
                      </a:r>
                      <a:endParaRPr lang="nb-NO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0" indent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nb-NO" sz="1400" b="0" i="0" u="none" strike="noStrike" dirty="0">
                          <a:effectLst/>
                          <a:latin typeface="Calibri"/>
                        </a:rPr>
                        <a:t>-      Jeg finner lydrette, ikke-lydrette og sammensatte ord.                                                                                            Ferdig dato ________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688566"/>
                  </a:ext>
                </a:extLst>
              </a:tr>
              <a:tr h="1077790">
                <a:tc gridSpan="5">
                  <a:txBody>
                    <a:bodyPr/>
                    <a:lstStyle/>
                    <a:p>
                      <a:pPr marL="0" indent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600"/>
                        <a:buFont typeface="Calibri" panose="020B0604020202020204" pitchFamily="34" charset="0"/>
                        <a:buNone/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 Bli kjent med nytt tema – lese og forstå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marR="0" lvl="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Jeg skal lytte eller lese:  ______________________________________________________________                                                      </a:t>
                      </a:r>
                      <a:endParaRPr lang="nb-NO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85750" marR="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Jeg forstår hovedinnholdet, og forteller lærer hva temaet handler om.                                                                                                      Ferdig dato________</a:t>
                      </a:r>
                      <a:endParaRPr lang="nb-NO" sz="1400" b="0" i="0" u="none" strike="noStrike" dirty="0"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809340"/>
                  </a:ext>
                </a:extLst>
              </a:tr>
            </a:tbl>
          </a:graphicData>
        </a:graphic>
      </p:graphicFrame>
      <p:sp>
        <p:nvSpPr>
          <p:cNvPr id="6" name="TekstSylinder 5">
            <a:extLst>
              <a:ext uri="{FF2B5EF4-FFF2-40B4-BE49-F238E27FC236}">
                <a16:creationId xmlns:a16="http://schemas.microsoft.com/office/drawing/2014/main" id="{0639F994-8658-AF8E-45D0-18F5B8CAA07F}"/>
              </a:ext>
            </a:extLst>
          </p:cNvPr>
          <p:cNvSpPr txBox="1"/>
          <p:nvPr/>
        </p:nvSpPr>
        <p:spPr>
          <a:xfrm>
            <a:off x="219708" y="853385"/>
            <a:ext cx="2511729" cy="24468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nb-NO" b="1" dirty="0">
                <a:cs typeface="Calibri" panose="020F0502020204030204"/>
              </a:rPr>
              <a:t>Tema fra bok eller TV:</a:t>
            </a:r>
            <a:endParaRPr lang="nb-NO" dirty="0"/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r>
              <a:rPr lang="nb-NO" dirty="0">
                <a:cs typeface="Calibri" panose="020F0502020204030204"/>
              </a:rPr>
              <a:t>Fra uke 2 til uke 5.</a:t>
            </a:r>
          </a:p>
          <a:p>
            <a:endParaRPr lang="nb-NO" dirty="0">
              <a:cs typeface="Calibri" panose="020F0502020204030204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86165A01-FB06-44B1-8DF2-A6E1AF3FD243}"/>
              </a:ext>
            </a:extLst>
          </p:cNvPr>
          <p:cNvSpPr txBox="1"/>
          <p:nvPr/>
        </p:nvSpPr>
        <p:spPr>
          <a:xfrm>
            <a:off x="0" y="79200"/>
            <a:ext cx="45634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/>
              <a:t>Utviklet av Mari R. Jenssen v. Birkenes Læringssenter</a:t>
            </a:r>
          </a:p>
        </p:txBody>
      </p:sp>
    </p:spTree>
    <p:extLst>
      <p:ext uri="{BB962C8B-B14F-4D97-AF65-F5344CB8AC3E}">
        <p14:creationId xmlns:p14="http://schemas.microsoft.com/office/powerpoint/2010/main" val="2268126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71303C220BAE4EA2480D46FA25EBB7" ma:contentTypeVersion="6" ma:contentTypeDescription="Opprett et nytt dokument." ma:contentTypeScope="" ma:versionID="eda33f40d0312df0f5cd7a67af6c4505">
  <xsd:schema xmlns:xsd="http://www.w3.org/2001/XMLSchema" xmlns:xs="http://www.w3.org/2001/XMLSchema" xmlns:p="http://schemas.microsoft.com/office/2006/metadata/properties" xmlns:ns2="e2d0a9ca-5719-45a9-b382-d72258fc3917" targetNamespace="http://schemas.microsoft.com/office/2006/metadata/properties" ma:root="true" ma:fieldsID="48d5764673f2f45ea67c237e6f0e0299" ns2:_="">
    <xsd:import namespace="e2d0a9ca-5719-45a9-b382-d72258fc39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d0a9ca-5719-45a9-b382-d72258fc39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7A3FB7-E048-4F6B-BE42-DD1E20E459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2132C5-9673-41EC-8922-5CAAD3278F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d0a9ca-5719-45a9-b382-d72258fc39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C66A4B-18E5-4B87-890F-EFB778080DA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2d0a9ca-5719-45a9-b382-d72258fc391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189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 Olaug Horverak</dc:creator>
  <cp:lastModifiedBy>May Olaug Horverak</cp:lastModifiedBy>
  <cp:revision>299</cp:revision>
  <dcterms:created xsi:type="dcterms:W3CDTF">2013-07-15T20:26:40Z</dcterms:created>
  <dcterms:modified xsi:type="dcterms:W3CDTF">2024-01-29T14:28:45Z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0x0101007371303C220BAE4EA2480D46FA25EBB7</vt:lpwstr>
  </property>
  <property fmtid="{D5CDD505-2E9C-101B-9397-08002B2CF9AE}" pid="3" name="MediaServiceImageTags">
    <vt:lpwstr/>
  </property>
  <property fmtid="{D5CDD505-2E9C-101B-9397-08002B2CF9AE}" pid="4" name="Order">
    <vt:r8>319500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